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C35AD-8DF1-4D67-A32A-58150C1828C5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78BEB-112E-4514-BB31-1136C5C1E92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D9DD1-47A3-4989-AFAD-4F205F3F6C8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088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6536-C109-4444-8D45-1847B903AB3D}" type="datetimeFigureOut">
              <a:rPr lang="pt-BR" smtClean="0"/>
              <a:t>10/11/2021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1EC26-E180-4DA4-97C4-F1D7417E267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echó (com imagens) | Sociedade de socorro, Cartaz, Sociedad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6" t="33334" b="15555"/>
          <a:stretch/>
        </p:blipFill>
        <p:spPr bwMode="auto">
          <a:xfrm>
            <a:off x="4572000" y="12577"/>
            <a:ext cx="4571999" cy="134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rechó (com imagens) | Sociedade de socorro, Cartaz, Sociedad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334" r="1276" b="15555"/>
          <a:stretch/>
        </p:blipFill>
        <p:spPr bwMode="auto">
          <a:xfrm>
            <a:off x="0" y="0"/>
            <a:ext cx="4572000" cy="135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812" t="19527" r="29813" b="19073"/>
          <a:stretch/>
        </p:blipFill>
        <p:spPr bwMode="auto">
          <a:xfrm>
            <a:off x="5148064" y="3933056"/>
            <a:ext cx="505189" cy="489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252536" y="1124744"/>
            <a:ext cx="6077807" cy="24929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BAZAR </a:t>
            </a:r>
            <a:r>
              <a:rPr lang="pt-BR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MENSAL</a:t>
            </a:r>
            <a:endParaRPr lang="pt-BR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pt-B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148064" y="1556792"/>
            <a:ext cx="3779912" cy="1908215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500" dirty="0" smtClean="0">
                <a:latin typeface="Bodoni MT Black" panose="02070A03080606020203" pitchFamily="18" charset="0"/>
              </a:rPr>
              <a:t>11 e 12/11</a:t>
            </a:r>
          </a:p>
          <a:p>
            <a:pPr algn="ctr"/>
            <a:r>
              <a:rPr lang="pt-BR" sz="2500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9h às 19h30min</a:t>
            </a:r>
          </a:p>
          <a:p>
            <a:pPr algn="ctr"/>
            <a:r>
              <a:rPr lang="pt-BR" sz="2500" dirty="0" smtClean="0">
                <a:latin typeface="Bodoni MT Black" panose="02070A03080606020203" pitchFamily="18" charset="0"/>
              </a:rPr>
              <a:t>  13/11 </a:t>
            </a:r>
          </a:p>
          <a:p>
            <a:pPr algn="ctr"/>
            <a:r>
              <a:rPr lang="pt-BR" sz="2500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9h às </a:t>
            </a:r>
            <a:r>
              <a:rPr lang="pt-BR" sz="2500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16h</a:t>
            </a:r>
            <a:endParaRPr lang="pt-BR" sz="2500" dirty="0">
              <a:solidFill>
                <a:srgbClr val="FF0000"/>
              </a:solidFill>
              <a:latin typeface="Bodoni MT Black" panose="02070A03080606020203" pitchFamily="18" charset="0"/>
            </a:endParaRPr>
          </a:p>
          <a:p>
            <a:pPr algn="ctr"/>
            <a:endParaRPr lang="pt-BR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11" name="AutoShape 6" descr="Logotipo Facebook - Logotipo.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734383" y="3861048"/>
            <a:ext cx="3409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(45) 9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9993-7755</a:t>
            </a:r>
            <a:endParaRPr lang="pt-BR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0" y="64396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 Black" pitchFamily="34" charset="0"/>
              </a:rPr>
              <a:t>Rua Maceió, 118. Bairro São Cristóvão – Cascavel PR - </a:t>
            </a:r>
            <a:r>
              <a:rPr lang="pt-BR" dirty="0">
                <a:latin typeface="Arial Black" pitchFamily="34" charset="0"/>
              </a:rPr>
              <a:t>Fone 3227-4729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0" y="3501008"/>
            <a:ext cx="52175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Roupas e Calçados 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Masculino, Feminino e Infantil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)    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Brinquedos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Utensílios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Domésticos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0" descr="Rússia enfrenta problemas com Visa e Mastercar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" name="AutoShape 12" descr="Rússia enfrenta problemas com Visa e Mastercar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" name="AutoShape 14" descr="Rússia enfrenta problemas com Visa e Mastercar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508104" y="4437112"/>
            <a:ext cx="3311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latin typeface="Arial Black" pitchFamily="34" charset="0"/>
              </a:rPr>
              <a:t>Aceitamos Cartões!</a:t>
            </a:r>
            <a:endParaRPr lang="pt-BR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2367" y="5085184"/>
            <a:ext cx="1661633" cy="1423343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395536" y="4797152"/>
            <a:ext cx="50289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Cuidados: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Álcool em gel disponível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Controle da Entrada de Pessoas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Obrigatório uso correto da Máscara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2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Apresentação na tela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</dc:creator>
  <cp:lastModifiedBy>Mari</cp:lastModifiedBy>
  <cp:revision>1</cp:revision>
  <dcterms:created xsi:type="dcterms:W3CDTF">2021-11-10T22:18:05Z</dcterms:created>
  <dcterms:modified xsi:type="dcterms:W3CDTF">2021-11-10T22:20:31Z</dcterms:modified>
</cp:coreProperties>
</file>